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92" d="100"/>
          <a:sy n="92" d="100"/>
        </p:scale>
        <p:origin x="295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090F3-FE80-2D8D-3DE4-87EAA49465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64097A-1421-17EF-89CF-262C088B6B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BF0B4-11DB-17E3-F22B-DB4A971E6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8F4E-27A1-40DF-BE6D-0149983EBFAB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4CAF5-425F-2D7C-8448-F3A75207A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1AFD3-F995-5C27-D4FF-AF8E3A05A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7FD2-2FCA-4377-9443-319FE5143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148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BB2F97-AF21-7C4C-011C-071D06E61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E5DD66-7437-D973-7A9C-05AC884CD2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7F3FA-576D-5383-FFBB-C881F0873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8F4E-27A1-40DF-BE6D-0149983EBFAB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B17EC-DC09-9418-F7E1-09730811B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1A7931-DF97-4FC7-2CF4-E87D40630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7FD2-2FCA-4377-9443-319FE5143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732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AF6252-62D7-F158-8F61-FA91841F3E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2C2529-323A-FDD4-354F-0D53A5F866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6FDBB5-C61D-093E-3B03-4E3E3CDC4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8F4E-27A1-40DF-BE6D-0149983EBFAB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E931E1-DF58-5EC0-28B5-6BD7436BD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89DB6D-300D-3574-0801-40D6929F3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7FD2-2FCA-4377-9443-319FE5143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071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095C1-021D-11F6-CF2C-203348B18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E2E18-A128-D617-633F-29389E9F3D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151C29-23AF-6E76-3361-1684CC356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8F4E-27A1-40DF-BE6D-0149983EBFAB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AFC090-7EAB-EDDA-655B-9348BC0A4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C155BB-F994-62A7-3FA7-9BDED792F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7FD2-2FCA-4377-9443-319FE5143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611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DC0B9-D35D-EDF0-A3C9-E1D3753F9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A41E6-4310-CF4C-FA4C-2CAE53BD5C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27F28B-2192-C76A-F1F8-5237D5B09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8F4E-27A1-40DF-BE6D-0149983EBFAB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A7822-7253-E32E-2EEF-C75858C67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5C63F-8F3D-EBC3-27AD-6567B05DD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7FD2-2FCA-4377-9443-319FE5143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245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7E230-6779-85E4-0A63-8868AC0C9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D1ADB-120E-3D3C-7586-28AEDE49AB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6F3A5B-F90D-522C-7AD2-625E443B8E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19430C-052C-A7E4-38C8-A34D73B49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8F4E-27A1-40DF-BE6D-0149983EBFAB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E98092-D0EB-80B5-C8A3-C84BCEBE4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1DF9E4-A832-931A-19A2-2F3B1BF95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7FD2-2FCA-4377-9443-319FE5143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04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B6E44-02DE-8813-AE74-7387D3AD0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EE8573-BCEA-7E7C-115C-50469A9A47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105C41-EDB4-7C88-E492-E82EB4EFFF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BED897-D86D-6347-F311-142539C066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8E7C83-FAA1-C201-5790-1AFE3C5514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03B5C7-000C-7084-FEA6-553C3696A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8F4E-27A1-40DF-BE6D-0149983EBFAB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70F90F-3F7B-69CF-CEA8-95F64D1A2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7F0979-2BDB-574B-0BDD-0AA8BD41F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7FD2-2FCA-4377-9443-319FE5143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577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C1ED3-397C-F2F7-E817-DC5B8C496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10664C-36E0-0574-FA4E-5C9863051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8F4E-27A1-40DF-BE6D-0149983EBFAB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3F81DD-24F6-67AC-B3EF-D4A1B6EB6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7C3EE7-282F-9640-9801-58A770D90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7FD2-2FCA-4377-9443-319FE5143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494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9115CF-7D92-3604-0D23-345D7FC02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8F4E-27A1-40DF-BE6D-0149983EBFAB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D8C931-5B0E-8377-D906-D1E13E216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95EDFA-13BC-F682-5D27-1F7230A8E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7FD2-2FCA-4377-9443-319FE5143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204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B3FDA-C1D4-CA89-6598-DBFE815D5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4328C-04ED-18E6-A783-EAAE5CA33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B3E199-4FB3-41A8-6F9C-53A767D286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2EC5FA-5FB8-1E0E-CC71-D206F5A88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8F4E-27A1-40DF-BE6D-0149983EBFAB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16D8B3-F705-9D10-3237-31F77A673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615266-3A69-9343-54D8-E39BF2490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7FD2-2FCA-4377-9443-319FE5143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46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3DD89-D977-9616-5861-12B8475D2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CE3448-F3EB-5F53-7B7B-7E3AA413B1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F6A741-AE81-48A0-0540-7B0BBE53C4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DE29DA-31F1-421A-1771-450559B3D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58F4E-27A1-40DF-BE6D-0149983EBFAB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2B5FB0-7B9D-1D24-7557-BE35AD35E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960547-F904-4E96-005A-7B07688A2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C7FD2-2FCA-4377-9443-319FE5143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251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A08513B-BEC4-9C3E-9E2E-393AEBC22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F70B67-D0C9-39C6-BC11-B393BF863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1A415-7528-D646-733C-1B277C0EA9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A58F4E-27A1-40DF-BE6D-0149983EBFAB}" type="datetimeFigureOut">
              <a:rPr lang="en-US" smtClean="0"/>
              <a:t>5/14/2025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125CF-2E48-7DB0-2D99-77EB72F825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C3EEB5-5E5C-DD7E-BED5-5BA2F760FF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9C7FD2-2FCA-4377-9443-319FE5143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63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61AD8-1BE0-16B3-9124-A70F398124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FDC9BF-D343-9379-D760-910B26ADCE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5/19/25</a:t>
            </a:r>
          </a:p>
        </p:txBody>
      </p:sp>
    </p:spTree>
    <p:extLst>
      <p:ext uri="{BB962C8B-B14F-4D97-AF65-F5344CB8AC3E}">
        <p14:creationId xmlns:p14="http://schemas.microsoft.com/office/powerpoint/2010/main" val="2437389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4A2C864-8387-85F2-7535-9A86CDE70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722" y="2077022"/>
            <a:ext cx="3484837" cy="24783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9DCD06-7ACD-7C84-DF9E-EDA2360FF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7086" y="2077022"/>
            <a:ext cx="4817827" cy="27651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005173B-E5BF-D7C1-99BC-B976D528CE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9271" y="1231871"/>
            <a:ext cx="2953006" cy="47057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EEA4A4A-21D2-F8FB-0C4F-25D079E0647B}"/>
              </a:ext>
            </a:extLst>
          </p:cNvPr>
          <p:cNvSpPr txBox="1"/>
          <p:nvPr/>
        </p:nvSpPr>
        <p:spPr>
          <a:xfrm>
            <a:off x="3096490" y="199505"/>
            <a:ext cx="572331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Length Data Tested Using Velcro</a:t>
            </a:r>
          </a:p>
        </p:txBody>
      </p:sp>
    </p:spTree>
    <p:extLst>
      <p:ext uri="{BB962C8B-B14F-4D97-AF65-F5344CB8AC3E}">
        <p14:creationId xmlns:p14="http://schemas.microsoft.com/office/powerpoint/2010/main" val="1694864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71E5FB2-9074-A60A-2643-BFD24509F041}"/>
              </a:ext>
            </a:extLst>
          </p:cNvPr>
          <p:cNvSpPr txBox="1"/>
          <p:nvPr/>
        </p:nvSpPr>
        <p:spPr>
          <a:xfrm>
            <a:off x="2643447" y="236912"/>
            <a:ext cx="7265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Reapplication Data Tested Using Velcro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77D5D6-976B-50F9-073C-AC6CCD6E5D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331" y="1870377"/>
            <a:ext cx="4153234" cy="23940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095021-4996-F5D7-921F-96CC7DF716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84" y="2024164"/>
            <a:ext cx="2785547" cy="199919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BD7066-3A24-30D7-FFC2-E34958CDA8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5652" y="1803862"/>
            <a:ext cx="4748186" cy="3038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255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150987-AF2D-DC08-2789-254358553A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5F44B34-39F1-BEE6-09F9-74EFD05A86BF}"/>
              </a:ext>
            </a:extLst>
          </p:cNvPr>
          <p:cNvSpPr txBox="1"/>
          <p:nvPr/>
        </p:nvSpPr>
        <p:spPr>
          <a:xfrm>
            <a:off x="2643447" y="236912"/>
            <a:ext cx="72653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Misalignment Data Tested Using Velcro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B4B47D-1F5A-581C-49DA-C84C6A70D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45" y="1922742"/>
            <a:ext cx="2822112" cy="21006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DF091D-E5DE-E16A-4464-FE108655A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857" y="1972618"/>
            <a:ext cx="4003206" cy="231674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01E506A-A4BB-DC63-0F0C-0F9FC1A54F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0161" y="1736608"/>
            <a:ext cx="5176116" cy="3384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5948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20</Words>
  <Application>Microsoft Office PowerPoint</Application>
  <PresentationFormat>Widescreen</PresentationFormat>
  <Paragraphs>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Kinematic Presentation  Tom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Oppenheim, Tomas</dc:creator>
  <cp:lastModifiedBy>Oppenheim, Tomas</cp:lastModifiedBy>
  <cp:revision>1</cp:revision>
  <dcterms:created xsi:type="dcterms:W3CDTF">2025-05-14T16:40:10Z</dcterms:created>
  <dcterms:modified xsi:type="dcterms:W3CDTF">2025-05-14T16:49:16Z</dcterms:modified>
</cp:coreProperties>
</file>

<file path=docProps/thumbnail.jpeg>
</file>